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1" r:id="rId4"/>
    <p:sldId id="257" r:id="rId5"/>
    <p:sldId id="258" r:id="rId6"/>
    <p:sldId id="259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1815480"/>
          </a:xfrm>
        </p:spPr>
        <p:txBody>
          <a:bodyPr/>
          <a:lstStyle/>
          <a:p>
            <a:r>
              <a:rPr lang="ru-RU" dirty="0" smtClean="0"/>
              <a:t>Дидактический материал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3212976"/>
            <a:ext cx="5474818" cy="2808312"/>
          </a:xfrm>
        </p:spPr>
        <p:txBody>
          <a:bodyPr>
            <a:normAutofit/>
          </a:bodyPr>
          <a:lstStyle/>
          <a:p>
            <a:r>
              <a:rPr lang="ru-RU" dirty="0" smtClean="0"/>
              <a:t>Развитие мелкой моторики пальцев рук на занятиях «оригами» </a:t>
            </a:r>
            <a:endParaRPr lang="ru-RU" i="1" dirty="0" smtClean="0"/>
          </a:p>
          <a:p>
            <a:r>
              <a:rPr lang="ru-RU" dirty="0" smtClean="0"/>
              <a:t>с целью коррекции в речевом и интеллектуальном развитии </a:t>
            </a:r>
            <a:endParaRPr lang="ru-RU" i="1" dirty="0" smtClean="0"/>
          </a:p>
          <a:p>
            <a:r>
              <a:rPr lang="ru-RU" dirty="0" smtClean="0"/>
              <a:t>детей с ограниченными возможностями</a:t>
            </a:r>
          </a:p>
          <a:p>
            <a:r>
              <a:rPr lang="ru-RU" i="1" dirty="0" smtClean="0"/>
              <a:t>Часть 2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cs1.livemaster.ru/articlefoto/300x225/a/3/8/a389bdced2.jpg"/>
          <p:cNvPicPr>
            <a:picLocks noChangeAspect="1" noChangeArrowheads="1"/>
          </p:cNvPicPr>
          <p:nvPr/>
        </p:nvPicPr>
        <p:blipFill>
          <a:blip r:embed="rId2" cstate="print"/>
          <a:srcRect l="18182" r="15584" b="-3226"/>
          <a:stretch>
            <a:fillRect/>
          </a:stretch>
        </p:blipFill>
        <p:spPr bwMode="auto">
          <a:xfrm>
            <a:off x="4427984" y="2276872"/>
            <a:ext cx="3528392" cy="415669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Правила  рабочего  человека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268760"/>
            <a:ext cx="4572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1. Каждый работает за своим рабочим местом.</a:t>
            </a:r>
          </a:p>
          <a:p>
            <a:r>
              <a:rPr lang="ru-RU" sz="2400" dirty="0"/>
              <a:t>2. Прежде чем начать </a:t>
            </a:r>
            <a:endParaRPr lang="ru-RU" sz="2400" dirty="0" smtClean="0"/>
          </a:p>
          <a:p>
            <a:r>
              <a:rPr lang="ru-RU" sz="2400" dirty="0" smtClean="0"/>
              <a:t>работу</a:t>
            </a:r>
            <a:r>
              <a:rPr lang="ru-RU" sz="2400" dirty="0"/>
              <a:t>, приготовь рабочее место правильно.</a:t>
            </a:r>
          </a:p>
          <a:p>
            <a:r>
              <a:rPr lang="ru-RU" sz="2400" dirty="0"/>
              <a:t>3. Во время работы держи рабочее место в порядке.</a:t>
            </a:r>
          </a:p>
          <a:p>
            <a:r>
              <a:rPr lang="ru-RU" sz="2400" dirty="0"/>
              <a:t>4. Береги инструменты, экономь материалы, всегда думай, как сделать работу лучше.</a:t>
            </a:r>
          </a:p>
          <a:p>
            <a:r>
              <a:rPr lang="ru-RU" sz="2400" dirty="0"/>
              <a:t>5. Кончил работу – убери рабочее место быстро и аккуратно.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6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4466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Образцы изделий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21508" name="Picture 4" descr="C:\Users\Александр\Pictures\img240.jpg"/>
          <p:cNvPicPr>
            <a:picLocks noChangeAspect="1" noChangeArrowheads="1"/>
          </p:cNvPicPr>
          <p:nvPr/>
        </p:nvPicPr>
        <p:blipFill>
          <a:blip r:embed="rId2" cstate="print"/>
          <a:srcRect l="10968" b="27393"/>
          <a:stretch>
            <a:fillRect/>
          </a:stretch>
        </p:blipFill>
        <p:spPr bwMode="auto">
          <a:xfrm>
            <a:off x="3995936" y="1196752"/>
            <a:ext cx="3657611" cy="4104456"/>
          </a:xfrm>
          <a:prstGeom prst="rect">
            <a:avLst/>
          </a:prstGeom>
          <a:noFill/>
        </p:spPr>
      </p:pic>
      <p:pic>
        <p:nvPicPr>
          <p:cNvPr id="21509" name="Picture 5" descr="C:\Users\Александр\Pictures\img239.jpg"/>
          <p:cNvPicPr>
            <a:picLocks noChangeAspect="1" noChangeArrowheads="1"/>
          </p:cNvPicPr>
          <p:nvPr/>
        </p:nvPicPr>
        <p:blipFill>
          <a:blip r:embed="rId3" cstate="print"/>
          <a:srcRect l="25592" t="2197" b="24736"/>
          <a:stretch>
            <a:fillRect/>
          </a:stretch>
        </p:blipFill>
        <p:spPr bwMode="auto">
          <a:xfrm>
            <a:off x="539552" y="1196752"/>
            <a:ext cx="3024336" cy="4086563"/>
          </a:xfrm>
          <a:prstGeom prst="rect">
            <a:avLst/>
          </a:prstGeom>
          <a:noFill/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3707904" y="5697252"/>
            <a:ext cx="417646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Журавлик, машущий крыльями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539552" y="5517232"/>
            <a:ext cx="280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Снегирь на ветке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4546848" cy="588680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Образцы изделий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20482" name="Picture 2" descr="C:\Users\Александр\Pictures\img242.jpg"/>
          <p:cNvPicPr>
            <a:picLocks noChangeAspect="1" noChangeArrowheads="1"/>
          </p:cNvPicPr>
          <p:nvPr/>
        </p:nvPicPr>
        <p:blipFill>
          <a:blip r:embed="rId2" cstate="print">
            <a:lum bright="-10000" contrast="20000"/>
          </a:blip>
          <a:srcRect l="8923" t="4323" r="1846" b="23264"/>
          <a:stretch>
            <a:fillRect/>
          </a:stretch>
        </p:blipFill>
        <p:spPr bwMode="auto">
          <a:xfrm>
            <a:off x="3707904" y="980728"/>
            <a:ext cx="4320480" cy="4824536"/>
          </a:xfrm>
          <a:prstGeom prst="rect">
            <a:avLst/>
          </a:prstGeom>
          <a:noFill/>
        </p:spPr>
      </p:pic>
      <p:pic>
        <p:nvPicPr>
          <p:cNvPr id="20483" name="Picture 3" descr="C:\Users\Александр\Pictures\img243.jpg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 l="10549" t="5476" b="12388"/>
          <a:stretch>
            <a:fillRect/>
          </a:stretch>
        </p:blipFill>
        <p:spPr bwMode="auto">
          <a:xfrm>
            <a:off x="467544" y="1484784"/>
            <a:ext cx="3312368" cy="4104456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11560" y="5779713"/>
            <a:ext cx="30243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Орнамент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4499992" y="5990511"/>
            <a:ext cx="30598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Сказочные птицы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88640"/>
            <a:ext cx="4392488" cy="372656"/>
          </a:xfrm>
          <a:solidFill>
            <a:schemeClr val="tx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Образцы изделий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23554" name="Picture 2" descr="C:\Users\Александр\Pictures\img234.jpg"/>
          <p:cNvPicPr>
            <a:picLocks noChangeAspect="1" noChangeArrowheads="1"/>
          </p:cNvPicPr>
          <p:nvPr/>
        </p:nvPicPr>
        <p:blipFill>
          <a:blip r:embed="rId2" cstate="print"/>
          <a:srcRect l="36928" t="2557" r="5539" b="33035"/>
          <a:stretch>
            <a:fillRect/>
          </a:stretch>
        </p:blipFill>
        <p:spPr bwMode="auto">
          <a:xfrm rot="16200000">
            <a:off x="3018077" y="3326741"/>
            <a:ext cx="2243753" cy="3456384"/>
          </a:xfrm>
          <a:prstGeom prst="rect">
            <a:avLst/>
          </a:prstGeom>
          <a:noFill/>
        </p:spPr>
      </p:pic>
      <p:pic>
        <p:nvPicPr>
          <p:cNvPr id="23555" name="Picture 3" descr="C:\Users\Александр\Pictures\img236.jpg"/>
          <p:cNvPicPr>
            <a:picLocks noChangeAspect="1" noChangeArrowheads="1"/>
          </p:cNvPicPr>
          <p:nvPr/>
        </p:nvPicPr>
        <p:blipFill>
          <a:blip r:embed="rId3" cstate="print">
            <a:lum bright="-10000" contrast="10000"/>
          </a:blip>
          <a:srcRect/>
          <a:stretch>
            <a:fillRect/>
          </a:stretch>
        </p:blipFill>
        <p:spPr bwMode="auto">
          <a:xfrm rot="5400000">
            <a:off x="4902967" y="361729"/>
            <a:ext cx="2526366" cy="3476333"/>
          </a:xfrm>
          <a:prstGeom prst="rect">
            <a:avLst/>
          </a:prstGeom>
          <a:noFill/>
        </p:spPr>
      </p:pic>
      <p:pic>
        <p:nvPicPr>
          <p:cNvPr id="23556" name="Picture 4" descr="C:\Users\Александр\Pictures\img235.jpg"/>
          <p:cNvPicPr>
            <a:picLocks noChangeAspect="1" noChangeArrowheads="1"/>
          </p:cNvPicPr>
          <p:nvPr/>
        </p:nvPicPr>
        <p:blipFill>
          <a:blip r:embed="rId4" cstate="print">
            <a:lum contrast="-10000"/>
          </a:blip>
          <a:srcRect l="9941"/>
          <a:stretch>
            <a:fillRect/>
          </a:stretch>
        </p:blipFill>
        <p:spPr bwMode="auto">
          <a:xfrm rot="16200000">
            <a:off x="916765" y="171467"/>
            <a:ext cx="2520281" cy="3850770"/>
          </a:xfrm>
          <a:prstGeom prst="rect">
            <a:avLst/>
          </a:prstGeom>
          <a:noFill/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683568" y="3429000"/>
            <a:ext cx="29878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Аквариум с рыбками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5292080" y="3429000"/>
            <a:ext cx="13316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Лягушки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491880" y="6309320"/>
            <a:ext cx="11876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Мухи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4466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Образцы изделий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" name="Picture 3" descr="C:\Users\Александр\Pictures\img23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6076" b="30894"/>
          <a:stretch>
            <a:fillRect/>
          </a:stretch>
        </p:blipFill>
        <p:spPr bwMode="auto">
          <a:xfrm>
            <a:off x="467544" y="1052736"/>
            <a:ext cx="3353570" cy="4988873"/>
          </a:xfrm>
          <a:prstGeom prst="rect">
            <a:avLst/>
          </a:prstGeom>
          <a:noFill/>
        </p:spPr>
      </p:pic>
      <p:pic>
        <p:nvPicPr>
          <p:cNvPr id="5" name="Picture 2" descr="C:\Users\Александр\Pictures\img238.jpg"/>
          <p:cNvPicPr>
            <a:picLocks noChangeAspect="1" noChangeArrowheads="1"/>
          </p:cNvPicPr>
          <p:nvPr/>
        </p:nvPicPr>
        <p:blipFill>
          <a:blip r:embed="rId3" cstate="print"/>
          <a:srcRect l="14624" t="2657" b="5677"/>
          <a:stretch>
            <a:fillRect/>
          </a:stretch>
        </p:blipFill>
        <p:spPr bwMode="auto">
          <a:xfrm>
            <a:off x="4355976" y="1052736"/>
            <a:ext cx="3370889" cy="4980142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67544" y="6165304"/>
            <a:ext cx="125963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Бабочки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4355976" y="6165304"/>
            <a:ext cx="11876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Звезды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56</Words>
  <Application>Microsoft Office PowerPoint</Application>
  <PresentationFormat>Экран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Изящная</vt:lpstr>
      <vt:lpstr>Дидактический материал</vt:lpstr>
      <vt:lpstr>Правила  рабочего  человека</vt:lpstr>
      <vt:lpstr>Слайд 3</vt:lpstr>
      <vt:lpstr>Образцы изделий</vt:lpstr>
      <vt:lpstr>Образцы изделий</vt:lpstr>
      <vt:lpstr>Образцы изделий</vt:lpstr>
      <vt:lpstr>Образцы изделий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Дидактический материал</dc:title>
  <dc:creator>Наташа</dc:creator>
  <cp:lastModifiedBy>Наташа</cp:lastModifiedBy>
  <cp:revision>3</cp:revision>
  <dcterms:created xsi:type="dcterms:W3CDTF">2014-04-04T17:37:48Z</dcterms:created>
  <dcterms:modified xsi:type="dcterms:W3CDTF">2014-04-04T17:49:25Z</dcterms:modified>
</cp:coreProperties>
</file>